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"/>
  </p:notesMasterIdLst>
  <p:sldIdLst>
    <p:sldId id="256" r:id="rId2"/>
  </p:sldIdLst>
  <p:sldSz cx="25201563" cy="35999738"/>
  <p:notesSz cx="6858000" cy="9144000"/>
  <p:defaultTextStyle>
    <a:defPPr>
      <a:defRPr lang="en-US"/>
    </a:defPPr>
    <a:lvl1pPr algn="l" defTabSz="3495675" rtl="0" eaLnBrk="0" fontAlgn="base" hangingPunct="0">
      <a:spcBef>
        <a:spcPct val="0"/>
      </a:spcBef>
      <a:spcAft>
        <a:spcPct val="0"/>
      </a:spcAft>
      <a:defRPr sz="69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1747838" indent="-1290638" algn="l" defTabSz="3495675" rtl="0" eaLnBrk="0" fontAlgn="base" hangingPunct="0">
      <a:spcBef>
        <a:spcPct val="0"/>
      </a:spcBef>
      <a:spcAft>
        <a:spcPct val="0"/>
      </a:spcAft>
      <a:defRPr sz="69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3495675" indent="-2581275" algn="l" defTabSz="3495675" rtl="0" eaLnBrk="0" fontAlgn="base" hangingPunct="0">
      <a:spcBef>
        <a:spcPct val="0"/>
      </a:spcBef>
      <a:spcAft>
        <a:spcPct val="0"/>
      </a:spcAft>
      <a:defRPr sz="69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5245100" indent="-3873500" algn="l" defTabSz="3495675" rtl="0" eaLnBrk="0" fontAlgn="base" hangingPunct="0">
      <a:spcBef>
        <a:spcPct val="0"/>
      </a:spcBef>
      <a:spcAft>
        <a:spcPct val="0"/>
      </a:spcAft>
      <a:defRPr sz="69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6992938" indent="-5164138" algn="l" defTabSz="3495675" rtl="0" eaLnBrk="0" fontAlgn="base" hangingPunct="0">
      <a:spcBef>
        <a:spcPct val="0"/>
      </a:spcBef>
      <a:spcAft>
        <a:spcPct val="0"/>
      </a:spcAft>
      <a:defRPr sz="69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69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69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69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69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39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3728" autoAdjust="0"/>
  </p:normalViewPr>
  <p:slideViewPr>
    <p:cSldViewPr>
      <p:cViewPr>
        <p:scale>
          <a:sx n="40" d="100"/>
          <a:sy n="40" d="100"/>
        </p:scale>
        <p:origin x="-690" y="-72"/>
      </p:cViewPr>
      <p:guideLst>
        <p:guide orient="horz" pos="11339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11F97926-C153-4E41-8B71-BD6688B17CFB}" type="datetimeFigureOut">
              <a:rPr lang="en-US"/>
              <a:pPr>
                <a:defRPr/>
              </a:pPr>
              <a:t>3/9/2025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4600CE1-B8AF-4F36-AEF3-A6F24ED87989}" type="slidenum">
              <a:rPr lang="en-US" altLang="fa-IR"/>
              <a:pPr>
                <a:defRPr/>
              </a:pPr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32459835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a-IR" altLang="fa-IR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20942740-98FB-4078-A8A5-692968418D99}" type="slidenum">
              <a:rPr lang="en-US" altLang="fa-IR" sz="1200"/>
              <a:pPr/>
              <a:t>1</a:t>
            </a:fld>
            <a:endParaRPr lang="en-US" altLang="fa-IR" sz="1200"/>
          </a:p>
        </p:txBody>
      </p:sp>
    </p:spTree>
    <p:extLst>
      <p:ext uri="{BB962C8B-B14F-4D97-AF65-F5344CB8AC3E}">
        <p14:creationId xmlns:p14="http://schemas.microsoft.com/office/powerpoint/2010/main" val="3275461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0117" y="9999930"/>
            <a:ext cx="20791289" cy="13616568"/>
          </a:xfrm>
        </p:spPr>
        <p:txBody>
          <a:bodyPr anchor="b"/>
          <a:lstStyle>
            <a:lvl1pPr>
              <a:defRPr sz="252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90117" y="23999825"/>
            <a:ext cx="17809105" cy="5599959"/>
          </a:xfrm>
        </p:spPr>
        <p:txBody>
          <a:bodyPr anchor="t">
            <a:normAutofit/>
          </a:bodyPr>
          <a:lstStyle>
            <a:lvl1pPr marL="0" indent="0" algn="l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1pPr>
            <a:lvl2pPr marL="1748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4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3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16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0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88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C600C9-B383-4926-846D-01DC52A4B4DC}" type="datetimeFigureOut">
              <a:rPr lang="en-US" smtClean="0"/>
              <a:pPr>
                <a:defRPr/>
              </a:pPr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F8E48-3F30-4598-B7C1-D36628F55277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B3A735-B442-44AA-A96B-59131E2A43A1}" type="datetimeFigureOut">
              <a:rPr lang="en-US" smtClean="0"/>
              <a:pPr>
                <a:defRPr/>
              </a:pPr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FAF5B5-E97D-4556-BA4E-629800D5742A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71133" y="1441661"/>
            <a:ext cx="4830300" cy="30716443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078" y="1441661"/>
            <a:ext cx="16591029" cy="3071644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7F4E91-FEAD-48F5-B310-820CF370281E}" type="datetimeFigureOut">
              <a:rPr lang="en-US" smtClean="0"/>
              <a:pPr>
                <a:defRPr/>
              </a:pPr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7BA3C-FE2E-4D66-9C3A-475E8A47020C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209383-10F5-4C1F-84D8-B2DC7F87C669}" type="datetimeFigureOut">
              <a:rPr lang="en-US" smtClean="0"/>
              <a:pPr>
                <a:defRPr/>
              </a:pPr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C3A577-6679-4414-AFA3-92EC2977F2B8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51" y="28799790"/>
            <a:ext cx="21110683" cy="6133289"/>
          </a:xfrm>
        </p:spPr>
        <p:txBody>
          <a:bodyPr anchor="t"/>
          <a:lstStyle>
            <a:lvl1pPr algn="l">
              <a:defRPr sz="13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751" y="20224856"/>
            <a:ext cx="16910422" cy="8574940"/>
          </a:xfrm>
        </p:spPr>
        <p:txBody>
          <a:bodyPr anchor="b"/>
          <a:lstStyle>
            <a:lvl1pPr marL="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1pPr>
            <a:lvl2pPr marL="1748607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214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5821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4428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3036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91643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4025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88857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E262FC-85BD-4355-A211-8770A4EC4C44}" type="datetimeFigureOut">
              <a:rPr lang="en-US" smtClean="0"/>
              <a:pPr>
                <a:defRPr/>
              </a:pPr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88A2C-E8AA-4C16-9238-93297D0D6562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0078" y="8063941"/>
            <a:ext cx="10080625" cy="24095825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6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0756" y="8063941"/>
            <a:ext cx="10080625" cy="24095825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6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0F8977-59EB-4072-912F-290A82156E01}" type="datetimeFigureOut">
              <a:rPr lang="en-US" smtClean="0"/>
              <a:pPr>
                <a:defRPr/>
              </a:pPr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16F456-8278-4403-B332-05706653829A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078" y="8058277"/>
            <a:ext cx="10080625" cy="3358306"/>
          </a:xfrm>
        </p:spPr>
        <p:txBody>
          <a:bodyPr anchor="b">
            <a:noAutofit/>
          </a:bodyPr>
          <a:lstStyle>
            <a:lvl1pPr marL="0" indent="0" algn="ctr">
              <a:buNone/>
              <a:defRPr sz="7600" b="1">
                <a:solidFill>
                  <a:schemeClr val="tx2"/>
                </a:solidFill>
              </a:defRPr>
            </a:lvl1pPr>
            <a:lvl2pPr marL="1748607" indent="0">
              <a:buNone/>
              <a:defRPr sz="7600" b="1"/>
            </a:lvl2pPr>
            <a:lvl3pPr marL="3497214" indent="0">
              <a:buNone/>
              <a:defRPr sz="6900" b="1"/>
            </a:lvl3pPr>
            <a:lvl4pPr marL="5245821" indent="0">
              <a:buNone/>
              <a:defRPr sz="6100" b="1"/>
            </a:lvl4pPr>
            <a:lvl5pPr marL="6994428" indent="0">
              <a:buNone/>
              <a:defRPr sz="6100" b="1"/>
            </a:lvl5pPr>
            <a:lvl6pPr marL="8743036" indent="0">
              <a:buNone/>
              <a:defRPr sz="6100" b="1"/>
            </a:lvl6pPr>
            <a:lvl7pPr marL="10491643" indent="0">
              <a:buNone/>
              <a:defRPr sz="6100" b="1"/>
            </a:lvl7pPr>
            <a:lvl8pPr marL="12240250" indent="0">
              <a:buNone/>
              <a:defRPr sz="6100" b="1"/>
            </a:lvl8pPr>
            <a:lvl9pPr marL="13988857" indent="0">
              <a:buNone/>
              <a:defRPr sz="6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0078" y="11416584"/>
            <a:ext cx="10080625" cy="20741518"/>
          </a:xfrm>
        </p:spPr>
        <p:txBody>
          <a:bodyPr/>
          <a:lstStyle>
            <a:lvl1pPr>
              <a:defRPr sz="9200"/>
            </a:lvl1pPr>
            <a:lvl2pPr>
              <a:defRPr sz="76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180756" y="8058277"/>
            <a:ext cx="10080625" cy="3358306"/>
          </a:xfrm>
        </p:spPr>
        <p:txBody>
          <a:bodyPr anchor="b">
            <a:noAutofit/>
          </a:bodyPr>
          <a:lstStyle>
            <a:lvl1pPr marL="0" indent="0" algn="ctr">
              <a:buNone/>
              <a:defRPr sz="7600" b="1">
                <a:solidFill>
                  <a:schemeClr val="tx2"/>
                </a:solidFill>
              </a:defRPr>
            </a:lvl1pPr>
            <a:lvl2pPr marL="1748607" indent="0">
              <a:buNone/>
              <a:defRPr sz="7600" b="1"/>
            </a:lvl2pPr>
            <a:lvl3pPr marL="3497214" indent="0">
              <a:buNone/>
              <a:defRPr sz="6900" b="1"/>
            </a:lvl3pPr>
            <a:lvl4pPr marL="5245821" indent="0">
              <a:buNone/>
              <a:defRPr sz="6100" b="1"/>
            </a:lvl4pPr>
            <a:lvl5pPr marL="6994428" indent="0">
              <a:buNone/>
              <a:defRPr sz="6100" b="1"/>
            </a:lvl5pPr>
            <a:lvl6pPr marL="8743036" indent="0">
              <a:buNone/>
              <a:defRPr sz="6100" b="1"/>
            </a:lvl6pPr>
            <a:lvl7pPr marL="10491643" indent="0">
              <a:buNone/>
              <a:defRPr sz="6100" b="1"/>
            </a:lvl7pPr>
            <a:lvl8pPr marL="12240250" indent="0">
              <a:buNone/>
              <a:defRPr sz="6100" b="1"/>
            </a:lvl8pPr>
            <a:lvl9pPr marL="13988857" indent="0">
              <a:buNone/>
              <a:defRPr sz="6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180756" y="11416584"/>
            <a:ext cx="10080625" cy="20741518"/>
          </a:xfrm>
        </p:spPr>
        <p:txBody>
          <a:bodyPr/>
          <a:lstStyle>
            <a:lvl1pPr>
              <a:defRPr sz="9200"/>
            </a:lvl1pPr>
            <a:lvl2pPr>
              <a:defRPr sz="76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163062-B489-4A02-B527-B3C95995BAA4}" type="datetimeFigureOut">
              <a:rPr lang="en-US" smtClean="0"/>
              <a:pPr>
                <a:defRPr/>
              </a:pPr>
              <a:t>3/9/2025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F92B9-58A5-418C-BF6E-D2E6FB1338CA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8818D3-9167-4E87-9BA6-6CF756197D79}" type="datetimeFigureOut">
              <a:rPr lang="en-US" smtClean="0"/>
              <a:pPr>
                <a:defRPr/>
              </a:pPr>
              <a:t>3/9/2025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9D8DEF-F91F-4807-8F0F-78CC1010E59A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EBC748-36FE-4FF9-93B4-5EE2128D00E5}" type="datetimeFigureOut">
              <a:rPr lang="en-US" smtClean="0"/>
              <a:pPr>
                <a:defRPr/>
              </a:pPr>
              <a:t>3/9/2025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D09B11-13B0-4813-BED2-6E0A307A167F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055" y="28847790"/>
            <a:ext cx="21421329" cy="3119977"/>
          </a:xfrm>
        </p:spPr>
        <p:txBody>
          <a:bodyPr anchor="b"/>
          <a:lstStyle>
            <a:lvl1pPr algn="ctr">
              <a:defRPr sz="8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51" y="31999767"/>
            <a:ext cx="21421331" cy="3199977"/>
          </a:xfrm>
        </p:spPr>
        <p:txBody>
          <a:bodyPr>
            <a:normAutofit/>
          </a:bodyPr>
          <a:lstStyle>
            <a:lvl1pPr marL="0" indent="0" algn="ctr">
              <a:buNone/>
              <a:defRPr sz="6100"/>
            </a:lvl1pPr>
            <a:lvl2pPr marL="1748607" indent="0">
              <a:buNone/>
              <a:defRPr sz="4600"/>
            </a:lvl2pPr>
            <a:lvl3pPr marL="3497214" indent="0">
              <a:buNone/>
              <a:defRPr sz="3800"/>
            </a:lvl3pPr>
            <a:lvl4pPr marL="5245821" indent="0">
              <a:buNone/>
              <a:defRPr sz="3400"/>
            </a:lvl4pPr>
            <a:lvl5pPr marL="6994428" indent="0">
              <a:buNone/>
              <a:defRPr sz="3400"/>
            </a:lvl5pPr>
            <a:lvl6pPr marL="8743036" indent="0">
              <a:buNone/>
              <a:defRPr sz="3400"/>
            </a:lvl6pPr>
            <a:lvl7pPr marL="10491643" indent="0">
              <a:buNone/>
              <a:defRPr sz="3400"/>
            </a:lvl7pPr>
            <a:lvl8pPr marL="12240250" indent="0">
              <a:buNone/>
              <a:defRPr sz="3400"/>
            </a:lvl8pPr>
            <a:lvl9pPr marL="13988857" indent="0">
              <a:buNone/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7BE391-7AF4-44A1-85C6-0F6AA9F693FE}" type="datetimeFigureOut">
              <a:rPr lang="en-US" smtClean="0"/>
              <a:pPr>
                <a:defRPr/>
              </a:pPr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29E857-B644-4C8E-9A53-083A2ADB5F67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40052" y="1999985"/>
            <a:ext cx="21421329" cy="259464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51" y="28846394"/>
            <a:ext cx="21421329" cy="3121374"/>
          </a:xfrm>
        </p:spPr>
        <p:txBody>
          <a:bodyPr anchor="b"/>
          <a:lstStyle>
            <a:lvl1pPr algn="ctr">
              <a:defRPr sz="84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23311446" cy="28799790"/>
          </a:xfrm>
        </p:spPr>
        <p:txBody>
          <a:bodyPr/>
          <a:lstStyle>
            <a:lvl1pPr marL="0" indent="0">
              <a:buNone/>
              <a:defRPr sz="12200"/>
            </a:lvl1pPr>
            <a:lvl2pPr marL="1748607" indent="0">
              <a:buNone/>
              <a:defRPr sz="10700"/>
            </a:lvl2pPr>
            <a:lvl3pPr marL="3497214" indent="0">
              <a:buNone/>
              <a:defRPr sz="9200"/>
            </a:lvl3pPr>
            <a:lvl4pPr marL="5245821" indent="0">
              <a:buNone/>
              <a:defRPr sz="7600"/>
            </a:lvl4pPr>
            <a:lvl5pPr marL="6994428" indent="0">
              <a:buNone/>
              <a:defRPr sz="7600"/>
            </a:lvl5pPr>
            <a:lvl6pPr marL="8743036" indent="0">
              <a:buNone/>
              <a:defRPr sz="7600"/>
            </a:lvl6pPr>
            <a:lvl7pPr marL="10491643" indent="0">
              <a:buNone/>
              <a:defRPr sz="7600"/>
            </a:lvl7pPr>
            <a:lvl8pPr marL="12240250" indent="0">
              <a:buNone/>
              <a:defRPr sz="7600"/>
            </a:lvl8pPr>
            <a:lvl9pPr marL="13988857" indent="0">
              <a:buNone/>
              <a:defRPr sz="7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1651" y="31999767"/>
            <a:ext cx="21421329" cy="3215977"/>
          </a:xfrm>
        </p:spPr>
        <p:txBody>
          <a:bodyPr>
            <a:normAutofit/>
          </a:bodyPr>
          <a:lstStyle>
            <a:lvl1pPr marL="0" indent="0" algn="ctr">
              <a:buNone/>
              <a:defRPr sz="6100"/>
            </a:lvl1pPr>
            <a:lvl2pPr marL="1748607" indent="0">
              <a:buNone/>
              <a:defRPr sz="4600"/>
            </a:lvl2pPr>
            <a:lvl3pPr marL="3497214" indent="0">
              <a:buNone/>
              <a:defRPr sz="3800"/>
            </a:lvl3pPr>
            <a:lvl4pPr marL="5245821" indent="0">
              <a:buNone/>
              <a:defRPr sz="3400"/>
            </a:lvl4pPr>
            <a:lvl5pPr marL="6994428" indent="0">
              <a:buNone/>
              <a:defRPr sz="3400"/>
            </a:lvl5pPr>
            <a:lvl6pPr marL="8743036" indent="0">
              <a:buNone/>
              <a:defRPr sz="3400"/>
            </a:lvl6pPr>
            <a:lvl7pPr marL="10491643" indent="0">
              <a:buNone/>
              <a:defRPr sz="3400"/>
            </a:lvl7pPr>
            <a:lvl8pPr marL="12240250" indent="0">
              <a:buNone/>
              <a:defRPr sz="3400"/>
            </a:lvl8pPr>
            <a:lvl9pPr marL="13988857" indent="0">
              <a:buNone/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3A86B0-9D12-4EA4-A89C-48B83F4F05A5}" type="datetimeFigureOut">
              <a:rPr lang="en-US" smtClean="0"/>
              <a:pPr>
                <a:defRPr/>
              </a:pPr>
              <a:t>3/9/2025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1844A9-765E-4F09-8EAE-059ACE17A220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0078" y="1441659"/>
            <a:ext cx="21001303" cy="5999956"/>
          </a:xfrm>
          <a:prstGeom prst="rect">
            <a:avLst/>
          </a:prstGeom>
        </p:spPr>
        <p:txBody>
          <a:bodyPr vert="horz" lIns="349721" tIns="174861" rIns="349721" bIns="174861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078" y="8399939"/>
            <a:ext cx="21001303" cy="25199817"/>
          </a:xfrm>
          <a:prstGeom prst="rect">
            <a:avLst/>
          </a:prstGeom>
        </p:spPr>
        <p:txBody>
          <a:bodyPr vert="horz" lIns="349721" tIns="174861" rIns="349721" bIns="17486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311446" y="0"/>
            <a:ext cx="1890117" cy="359997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21" tIns="174861" rIns="349721" bIns="174861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3311446" y="28799790"/>
            <a:ext cx="1890117" cy="35999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21" tIns="174861" rIns="349721" bIns="174861"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14260" y="29653117"/>
            <a:ext cx="1512094" cy="207998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6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C668036-80E5-4789-A24B-3CA58E88C936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7959019" y="21709140"/>
            <a:ext cx="12426581" cy="1008063"/>
          </a:xfrm>
          <a:prstGeom prst="rect">
            <a:avLst/>
          </a:prstGeom>
        </p:spPr>
        <p:txBody>
          <a:bodyPr vert="horz" lIns="349721" tIns="174861" rIns="349721" bIns="174861" rtlCol="0" anchor="ctr"/>
          <a:lstStyle>
            <a:lvl1pPr algn="r">
              <a:defRPr sz="46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7772358" y="9095899"/>
            <a:ext cx="12799902" cy="1008063"/>
          </a:xfrm>
          <a:prstGeom prst="rect">
            <a:avLst/>
          </a:prstGeom>
        </p:spPr>
        <p:txBody>
          <a:bodyPr vert="horz" lIns="349721" tIns="174861" rIns="349721" bIns="174861" rtlCol="0" anchor="ctr"/>
          <a:lstStyle>
            <a:lvl1pPr algn="l">
              <a:defRPr sz="46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612CF5B-0843-4702-9BAB-C480087E1896}" type="datetimeFigureOut">
              <a:rPr lang="en-US" smtClean="0"/>
              <a:pPr>
                <a:defRPr/>
              </a:pPr>
              <a:t>3/9/2025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3497214" rtl="0" eaLnBrk="1" latinLnBrk="0" hangingPunct="1">
        <a:spcBef>
          <a:spcPct val="0"/>
        </a:spcBef>
        <a:buNone/>
        <a:defRPr sz="17600" kern="1200" cap="none" spc="-382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1311455" indent="-874304" algn="l" defTabSz="3497214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448050" indent="-874304" algn="l" defTabSz="3497214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846936" indent="-874304" algn="l" defTabSz="3497214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4896100" indent="-874304" algn="l" defTabSz="3497214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5945264" indent="-874304" algn="l" defTabSz="3497214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5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6644707" indent="-699443" algn="l" defTabSz="3497214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5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7344150" indent="-699443" algn="l" defTabSz="3497214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8043593" indent="-699443" algn="l" defTabSz="3497214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8743036" indent="-699443" algn="l" defTabSz="3497214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97214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607" algn="l" defTabSz="3497214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214" algn="l" defTabSz="3497214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5821" algn="l" defTabSz="3497214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4428" algn="l" defTabSz="3497214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036" algn="l" defTabSz="3497214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1643" algn="l" defTabSz="3497214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0250" algn="l" defTabSz="3497214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88857" algn="l" defTabSz="3497214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00"/>
          <p:cNvGrpSpPr>
            <a:grpSpLocks/>
          </p:cNvGrpSpPr>
          <p:nvPr/>
        </p:nvGrpSpPr>
        <p:grpSpPr bwMode="auto">
          <a:xfrm>
            <a:off x="2451100" y="14927263"/>
            <a:ext cx="5454650" cy="828675"/>
            <a:chOff x="10630131" y="10054976"/>
            <a:chExt cx="3274247" cy="491795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10630131" y="10139831"/>
              <a:ext cx="3274247" cy="406940"/>
            </a:xfrm>
            <a:prstGeom prst="roundRect">
              <a:avLst/>
            </a:prstGeom>
            <a:gradFill>
              <a:gsLst>
                <a:gs pos="0">
                  <a:srgbClr val="0070C0"/>
                </a:gs>
                <a:gs pos="54000">
                  <a:srgbClr val="0046D2"/>
                </a:gs>
                <a:gs pos="100000">
                  <a:schemeClr val="bg1">
                    <a:alpha val="0"/>
                  </a:schemeClr>
                </a:gs>
              </a:gsLst>
              <a:lin ang="108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wrap="none" anchor="ctr"/>
            <a:lstStyle/>
            <a:p>
              <a:pPr defTabSz="586176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600">
                <a:latin typeface="+mn-lt"/>
                <a:cs typeface="+mn-cs"/>
              </a:endParaRPr>
            </a:p>
          </p:txBody>
        </p:sp>
        <p:sp>
          <p:nvSpPr>
            <p:cNvPr id="3127" name="Rounded Rectangle 105"/>
            <p:cNvSpPr>
              <a:spLocks noChangeArrowheads="1"/>
            </p:cNvSpPr>
            <p:nvPr/>
          </p:nvSpPr>
          <p:spPr bwMode="auto">
            <a:xfrm rot="-2700000">
              <a:off x="13494957" y="10054976"/>
              <a:ext cx="366467" cy="358623"/>
            </a:xfrm>
            <a:prstGeom prst="roundRect">
              <a:avLst>
                <a:gd name="adj" fmla="val 16667"/>
              </a:avLst>
            </a:prstGeom>
            <a:solidFill>
              <a:srgbClr val="003064"/>
            </a:soli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58610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58610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58610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58610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a-IR" altLang="fa-IR" sz="11600"/>
            </a:p>
          </p:txBody>
        </p:sp>
      </p:grpSp>
      <p:grpSp>
        <p:nvGrpSpPr>
          <p:cNvPr id="3075" name="Group 95"/>
          <p:cNvGrpSpPr>
            <a:grpSpLocks/>
          </p:cNvGrpSpPr>
          <p:nvPr/>
        </p:nvGrpSpPr>
        <p:grpSpPr bwMode="auto">
          <a:xfrm>
            <a:off x="10094913" y="14641513"/>
            <a:ext cx="5456237" cy="990600"/>
            <a:chOff x="10715895" y="10054976"/>
            <a:chExt cx="3274247" cy="589263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10715895" y="10237299"/>
              <a:ext cx="3274247" cy="406940"/>
            </a:xfrm>
            <a:prstGeom prst="roundRect">
              <a:avLst/>
            </a:prstGeom>
            <a:gradFill>
              <a:gsLst>
                <a:gs pos="0">
                  <a:srgbClr val="0070C0"/>
                </a:gs>
                <a:gs pos="54000">
                  <a:srgbClr val="0046D2"/>
                </a:gs>
                <a:gs pos="100000">
                  <a:schemeClr val="bg1">
                    <a:alpha val="0"/>
                  </a:schemeClr>
                </a:gs>
              </a:gsLst>
              <a:lin ang="108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wrap="none" anchor="ctr"/>
            <a:lstStyle/>
            <a:p>
              <a:pPr defTabSz="586176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600">
                <a:latin typeface="+mn-lt"/>
                <a:cs typeface="+mn-cs"/>
              </a:endParaRPr>
            </a:p>
          </p:txBody>
        </p:sp>
        <p:sp>
          <p:nvSpPr>
            <p:cNvPr id="3123" name="Rounded Rectangle 99"/>
            <p:cNvSpPr>
              <a:spLocks noChangeArrowheads="1"/>
            </p:cNvSpPr>
            <p:nvPr/>
          </p:nvSpPr>
          <p:spPr bwMode="auto">
            <a:xfrm rot="-2700000">
              <a:off x="13494957" y="10054976"/>
              <a:ext cx="366467" cy="358623"/>
            </a:xfrm>
            <a:prstGeom prst="roundRect">
              <a:avLst>
                <a:gd name="adj" fmla="val 16667"/>
              </a:avLst>
            </a:prstGeom>
            <a:solidFill>
              <a:srgbClr val="003064"/>
            </a:soli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58610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58610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58610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58610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a-IR" altLang="fa-IR" sz="11600"/>
            </a:p>
          </p:txBody>
        </p:sp>
      </p:grpSp>
      <p:grpSp>
        <p:nvGrpSpPr>
          <p:cNvPr id="3076" name="Group 92"/>
          <p:cNvGrpSpPr>
            <a:grpSpLocks/>
          </p:cNvGrpSpPr>
          <p:nvPr/>
        </p:nvGrpSpPr>
        <p:grpSpPr bwMode="auto">
          <a:xfrm>
            <a:off x="17506950" y="30125988"/>
            <a:ext cx="5456238" cy="990600"/>
            <a:chOff x="10715895" y="10054976"/>
            <a:chExt cx="3274247" cy="589263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10715895" y="10237299"/>
              <a:ext cx="3274247" cy="406940"/>
            </a:xfrm>
            <a:prstGeom prst="roundRect">
              <a:avLst/>
            </a:prstGeom>
            <a:gradFill>
              <a:gsLst>
                <a:gs pos="0">
                  <a:srgbClr val="0070C0"/>
                </a:gs>
                <a:gs pos="54000">
                  <a:srgbClr val="0046D2"/>
                </a:gs>
                <a:gs pos="100000">
                  <a:schemeClr val="bg1">
                    <a:alpha val="0"/>
                  </a:schemeClr>
                </a:gs>
              </a:gsLst>
              <a:lin ang="108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wrap="none" anchor="ctr"/>
            <a:lstStyle/>
            <a:p>
              <a:pPr defTabSz="586176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600">
                <a:latin typeface="+mn-lt"/>
                <a:cs typeface="+mn-cs"/>
              </a:endParaRPr>
            </a:p>
          </p:txBody>
        </p:sp>
        <p:sp>
          <p:nvSpPr>
            <p:cNvPr id="3119" name="Rounded Rectangle 94"/>
            <p:cNvSpPr>
              <a:spLocks noChangeArrowheads="1"/>
            </p:cNvSpPr>
            <p:nvPr/>
          </p:nvSpPr>
          <p:spPr bwMode="auto">
            <a:xfrm rot="-2700000">
              <a:off x="13494957" y="10054976"/>
              <a:ext cx="366467" cy="358623"/>
            </a:xfrm>
            <a:prstGeom prst="roundRect">
              <a:avLst>
                <a:gd name="adj" fmla="val 16667"/>
              </a:avLst>
            </a:prstGeom>
            <a:solidFill>
              <a:srgbClr val="003064"/>
            </a:soli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58610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58610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58610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58610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a-IR" altLang="fa-IR" sz="11600"/>
            </a:p>
          </p:txBody>
        </p:sp>
      </p:grpSp>
      <p:grpSp>
        <p:nvGrpSpPr>
          <p:cNvPr id="3077" name="Group 16"/>
          <p:cNvGrpSpPr>
            <a:grpSpLocks/>
          </p:cNvGrpSpPr>
          <p:nvPr/>
        </p:nvGrpSpPr>
        <p:grpSpPr bwMode="auto">
          <a:xfrm>
            <a:off x="17597438" y="14570075"/>
            <a:ext cx="5456237" cy="990600"/>
            <a:chOff x="10715895" y="10054976"/>
            <a:chExt cx="3274247" cy="589263"/>
          </a:xfrm>
        </p:grpSpPr>
        <p:sp>
          <p:nvSpPr>
            <p:cNvPr id="14" name="Rounded Rectangle 13"/>
            <p:cNvSpPr/>
            <p:nvPr/>
          </p:nvSpPr>
          <p:spPr bwMode="auto">
            <a:xfrm>
              <a:off x="10715895" y="10237299"/>
              <a:ext cx="3274247" cy="406940"/>
            </a:xfrm>
            <a:prstGeom prst="roundRect">
              <a:avLst/>
            </a:prstGeom>
            <a:gradFill>
              <a:gsLst>
                <a:gs pos="0">
                  <a:srgbClr val="0070C0"/>
                </a:gs>
                <a:gs pos="54000">
                  <a:srgbClr val="0046D2"/>
                </a:gs>
                <a:gs pos="100000">
                  <a:schemeClr val="bg1">
                    <a:alpha val="0"/>
                  </a:schemeClr>
                </a:gs>
              </a:gsLst>
              <a:lin ang="108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wrap="none" anchor="ctr"/>
            <a:lstStyle/>
            <a:p>
              <a:pPr defTabSz="586176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600">
                <a:latin typeface="+mn-lt"/>
                <a:cs typeface="+mn-cs"/>
              </a:endParaRPr>
            </a:p>
          </p:txBody>
        </p:sp>
        <p:sp>
          <p:nvSpPr>
            <p:cNvPr id="3115" name="Rounded Rectangle 88"/>
            <p:cNvSpPr>
              <a:spLocks noChangeArrowheads="1"/>
            </p:cNvSpPr>
            <p:nvPr/>
          </p:nvSpPr>
          <p:spPr bwMode="auto">
            <a:xfrm rot="-2700000">
              <a:off x="13494957" y="10054976"/>
              <a:ext cx="366467" cy="358623"/>
            </a:xfrm>
            <a:prstGeom prst="roundRect">
              <a:avLst>
                <a:gd name="adj" fmla="val 16667"/>
              </a:avLst>
            </a:prstGeom>
            <a:solidFill>
              <a:srgbClr val="003064"/>
            </a:soli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58610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58610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58610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58610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a-IR" altLang="fa-IR" sz="11600"/>
            </a:p>
          </p:txBody>
        </p:sp>
      </p:grpSp>
      <p:sp>
        <p:nvSpPr>
          <p:cNvPr id="3079" name="Text Box 103"/>
          <p:cNvSpPr txBox="1">
            <a:spLocks noChangeArrowheads="1"/>
          </p:cNvSpPr>
          <p:nvPr/>
        </p:nvSpPr>
        <p:spPr bwMode="auto">
          <a:xfrm>
            <a:off x="17526000" y="14855825"/>
            <a:ext cx="4408488" cy="70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3263" tIns="76631" rIns="153263" bIns="76631">
            <a:spAutoFit/>
          </a:bodyPr>
          <a:lstStyle>
            <a:lvl1pPr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altLang="fa-IR" sz="3600" b="1">
                <a:solidFill>
                  <a:schemeClr val="bg1"/>
                </a:solidFill>
                <a:latin typeface="Arial" panose="020B0604020202020204" pitchFamily="34" charset="0"/>
                <a:cs typeface="B Mitra" panose="00000400000000000000" pitchFamily="2" charset="-78"/>
              </a:rPr>
              <a:t>مقدمه</a:t>
            </a:r>
            <a:endParaRPr lang="en-US" altLang="fa-IR" sz="3600" b="1">
              <a:solidFill>
                <a:schemeClr val="bg1"/>
              </a:solidFill>
              <a:latin typeface="Arial" panose="020B0604020202020204" pitchFamily="34" charset="0"/>
              <a:cs typeface="B Mitra" panose="00000400000000000000" pitchFamily="2" charset="-78"/>
            </a:endParaRPr>
          </a:p>
        </p:txBody>
      </p:sp>
      <p:grpSp>
        <p:nvGrpSpPr>
          <p:cNvPr id="3081" name="Group 14"/>
          <p:cNvGrpSpPr>
            <a:grpSpLocks/>
          </p:cNvGrpSpPr>
          <p:nvPr/>
        </p:nvGrpSpPr>
        <p:grpSpPr bwMode="auto">
          <a:xfrm flipH="1">
            <a:off x="1814513" y="8856663"/>
            <a:ext cx="21524912" cy="838200"/>
            <a:chOff x="1350612" y="7259060"/>
            <a:chExt cx="12917992" cy="613860"/>
          </a:xfrm>
        </p:grpSpPr>
        <p:sp>
          <p:nvSpPr>
            <p:cNvPr id="24" name="Rounded Rectangle 23"/>
            <p:cNvSpPr/>
            <p:nvPr/>
          </p:nvSpPr>
          <p:spPr bwMode="auto">
            <a:xfrm flipH="1">
              <a:off x="1350612" y="7465980"/>
              <a:ext cx="12917992" cy="406940"/>
            </a:xfrm>
            <a:prstGeom prst="roundRect">
              <a:avLst/>
            </a:prstGeom>
            <a:gradFill>
              <a:gsLst>
                <a:gs pos="0">
                  <a:srgbClr val="0070C0"/>
                </a:gs>
                <a:gs pos="13000">
                  <a:srgbClr val="0046D2"/>
                </a:gs>
                <a:gs pos="29000">
                  <a:schemeClr val="bg1">
                    <a:alpha val="0"/>
                  </a:schemeClr>
                </a:gs>
              </a:gsLst>
              <a:lin ang="108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wrap="none" anchor="ctr"/>
            <a:lstStyle/>
            <a:p>
              <a:pPr defTabSz="586176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600">
                <a:latin typeface="+mn-lt"/>
                <a:cs typeface="+mn-cs"/>
              </a:endParaRPr>
            </a:p>
          </p:txBody>
        </p:sp>
        <p:sp>
          <p:nvSpPr>
            <p:cNvPr id="3111" name="Rounded Rectangle 79"/>
            <p:cNvSpPr>
              <a:spLocks noChangeArrowheads="1"/>
            </p:cNvSpPr>
            <p:nvPr/>
          </p:nvSpPr>
          <p:spPr bwMode="auto">
            <a:xfrm rot="2700000" flipH="1">
              <a:off x="1465167" y="7262982"/>
              <a:ext cx="366467" cy="358623"/>
            </a:xfrm>
            <a:prstGeom prst="roundRect">
              <a:avLst>
                <a:gd name="adj" fmla="val 16667"/>
              </a:avLst>
            </a:prstGeom>
            <a:solidFill>
              <a:srgbClr val="003064"/>
            </a:soli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58610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58610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58610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58610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a-IR" altLang="fa-IR" sz="11600"/>
            </a:p>
          </p:txBody>
        </p:sp>
      </p:grpSp>
      <p:sp>
        <p:nvSpPr>
          <p:cNvPr id="3082" name="Text Box 220"/>
          <p:cNvSpPr txBox="1">
            <a:spLocks noChangeArrowheads="1"/>
          </p:cNvSpPr>
          <p:nvPr/>
        </p:nvSpPr>
        <p:spPr bwMode="auto">
          <a:xfrm>
            <a:off x="20415250" y="9009063"/>
            <a:ext cx="1957388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3263" tIns="76631" rIns="153263" bIns="76631">
            <a:spAutoFit/>
          </a:bodyPr>
          <a:lstStyle>
            <a:lvl1pPr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altLang="fa-IR" sz="3600" b="1">
                <a:solidFill>
                  <a:schemeClr val="bg1"/>
                </a:solidFill>
                <a:latin typeface="Arial" panose="020B0604020202020204" pitchFamily="34" charset="0"/>
                <a:cs typeface="B Mitra" panose="00000400000000000000" pitchFamily="2" charset="-78"/>
              </a:rPr>
              <a:t>چکیده</a:t>
            </a:r>
            <a:endParaRPr lang="en-US" altLang="fa-IR" sz="3500" b="1">
              <a:solidFill>
                <a:schemeClr val="bg1"/>
              </a:solidFill>
              <a:latin typeface="Arial" panose="020B0604020202020204" pitchFamily="34" charset="0"/>
              <a:cs typeface="B Mitra" panose="00000400000000000000" pitchFamily="2" charset="-78"/>
            </a:endParaRPr>
          </a:p>
        </p:txBody>
      </p:sp>
      <p:sp>
        <p:nvSpPr>
          <p:cNvPr id="3083" name="Text Box 165"/>
          <p:cNvSpPr txBox="1">
            <a:spLocks noChangeArrowheads="1"/>
          </p:cNvSpPr>
          <p:nvPr/>
        </p:nvSpPr>
        <p:spPr bwMode="auto">
          <a:xfrm>
            <a:off x="17729200" y="30365700"/>
            <a:ext cx="43592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3263" tIns="76631" rIns="153263" bIns="76631">
            <a:spAutoFit/>
          </a:bodyPr>
          <a:lstStyle>
            <a:lvl1pPr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altLang="fa-IR" sz="3600" b="1">
                <a:solidFill>
                  <a:schemeClr val="bg1"/>
                </a:solidFill>
                <a:latin typeface="Arial" panose="020B0604020202020204" pitchFamily="34" charset="0"/>
                <a:cs typeface="B Mitra" panose="00000400000000000000" pitchFamily="2" charset="-78"/>
              </a:rPr>
              <a:t>روش تحقیق</a:t>
            </a:r>
            <a:endParaRPr lang="en-US" altLang="fa-IR" sz="3600" b="1">
              <a:solidFill>
                <a:schemeClr val="bg1"/>
              </a:solidFill>
              <a:latin typeface="Arial" panose="020B0604020202020204" pitchFamily="34" charset="0"/>
              <a:cs typeface="B Mitra" panose="00000400000000000000" pitchFamily="2" charset="-78"/>
            </a:endParaRPr>
          </a:p>
        </p:txBody>
      </p:sp>
      <p:sp>
        <p:nvSpPr>
          <p:cNvPr id="3084" name="Text Box 171"/>
          <p:cNvSpPr txBox="1">
            <a:spLocks noChangeArrowheads="1"/>
          </p:cNvSpPr>
          <p:nvPr/>
        </p:nvSpPr>
        <p:spPr bwMode="auto">
          <a:xfrm>
            <a:off x="10094913" y="14927263"/>
            <a:ext cx="443865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3263" tIns="76631" rIns="153263" bIns="76631">
            <a:spAutoFit/>
          </a:bodyPr>
          <a:lstStyle>
            <a:lvl1pPr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altLang="fa-IR" sz="3600" b="1">
                <a:solidFill>
                  <a:schemeClr val="bg1"/>
                </a:solidFill>
                <a:latin typeface="Arial" panose="020B0604020202020204" pitchFamily="34" charset="0"/>
                <a:cs typeface="B Mitra" panose="00000400000000000000" pitchFamily="2" charset="-78"/>
              </a:rPr>
              <a:t>نتایج و بحث</a:t>
            </a:r>
            <a:endParaRPr lang="en-US" altLang="fa-IR" sz="3600" b="1">
              <a:solidFill>
                <a:schemeClr val="bg1"/>
              </a:solidFill>
              <a:latin typeface="Arial" panose="020B0604020202020204" pitchFamily="34" charset="0"/>
              <a:cs typeface="B Mitra" panose="00000400000000000000" pitchFamily="2" charset="-78"/>
            </a:endParaRPr>
          </a:p>
        </p:txBody>
      </p:sp>
      <p:sp>
        <p:nvSpPr>
          <p:cNvPr id="3085" name="Text Box 183"/>
          <p:cNvSpPr txBox="1">
            <a:spLocks noChangeArrowheads="1"/>
          </p:cNvSpPr>
          <p:nvPr/>
        </p:nvSpPr>
        <p:spPr bwMode="auto">
          <a:xfrm>
            <a:off x="2665413" y="15070138"/>
            <a:ext cx="44005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3263" tIns="76631" rIns="153263" bIns="76631">
            <a:spAutoFit/>
          </a:bodyPr>
          <a:lstStyle>
            <a:lvl1pPr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altLang="fa-IR" sz="3600" b="1">
                <a:solidFill>
                  <a:schemeClr val="bg1"/>
                </a:solidFill>
                <a:latin typeface="Arial" panose="020B0604020202020204" pitchFamily="34" charset="0"/>
                <a:cs typeface="B Mitra" panose="00000400000000000000" pitchFamily="2" charset="-78"/>
              </a:rPr>
              <a:t>نتیجه گیری</a:t>
            </a:r>
            <a:endParaRPr lang="en-US" altLang="fa-IR" sz="3600" b="1">
              <a:solidFill>
                <a:schemeClr val="bg1"/>
              </a:solidFill>
              <a:latin typeface="Arial" panose="020B0604020202020204" pitchFamily="34" charset="0"/>
              <a:cs typeface="B Mitra" panose="00000400000000000000" pitchFamily="2" charset="-78"/>
            </a:endParaRPr>
          </a:p>
        </p:txBody>
      </p:sp>
      <p:sp>
        <p:nvSpPr>
          <p:cNvPr id="3088" name="Rectangle 13"/>
          <p:cNvSpPr>
            <a:spLocks noChangeArrowheads="1"/>
          </p:cNvSpPr>
          <p:nvPr/>
        </p:nvSpPr>
        <p:spPr bwMode="auto">
          <a:xfrm>
            <a:off x="3138488" y="12261850"/>
            <a:ext cx="2014537" cy="70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53263" tIns="76631" rIns="153263" bIns="76631">
            <a:spAutoFit/>
          </a:bodyPr>
          <a:lstStyle>
            <a:lvl1pPr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fa-IR" sz="3600" b="1">
                <a:solidFill>
                  <a:schemeClr val="bg1"/>
                </a:solidFill>
                <a:cs typeface="B Nazanin" panose="00000400000000000000" pitchFamily="2" charset="-78"/>
              </a:rPr>
              <a:t>Abstract </a:t>
            </a:r>
            <a:endParaRPr lang="en-US" altLang="fa-IR" sz="3600" b="1">
              <a:solidFill>
                <a:schemeClr val="bg1"/>
              </a:solidFill>
            </a:endParaRPr>
          </a:p>
        </p:txBody>
      </p:sp>
      <p:grpSp>
        <p:nvGrpSpPr>
          <p:cNvPr id="3089" name="Group 106"/>
          <p:cNvGrpSpPr>
            <a:grpSpLocks/>
          </p:cNvGrpSpPr>
          <p:nvPr/>
        </p:nvGrpSpPr>
        <p:grpSpPr bwMode="auto">
          <a:xfrm>
            <a:off x="2593975" y="27859038"/>
            <a:ext cx="5454650" cy="993775"/>
            <a:chOff x="10715895" y="10054976"/>
            <a:chExt cx="3274247" cy="589263"/>
          </a:xfrm>
        </p:grpSpPr>
        <p:sp>
          <p:nvSpPr>
            <p:cNvPr id="40" name="Rounded Rectangle 39"/>
            <p:cNvSpPr/>
            <p:nvPr/>
          </p:nvSpPr>
          <p:spPr bwMode="auto">
            <a:xfrm>
              <a:off x="10715895" y="10237299"/>
              <a:ext cx="3274247" cy="406940"/>
            </a:xfrm>
            <a:prstGeom prst="roundRect">
              <a:avLst/>
            </a:prstGeom>
            <a:gradFill>
              <a:gsLst>
                <a:gs pos="0">
                  <a:srgbClr val="0070C0"/>
                </a:gs>
                <a:gs pos="54000">
                  <a:srgbClr val="0046D2"/>
                </a:gs>
                <a:gs pos="100000">
                  <a:schemeClr val="bg1">
                    <a:alpha val="0"/>
                  </a:schemeClr>
                </a:gs>
              </a:gsLst>
              <a:lin ang="108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wrap="none" anchor="ctr"/>
            <a:lstStyle/>
            <a:p>
              <a:pPr defTabSz="586176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600">
                <a:latin typeface="+mn-lt"/>
                <a:cs typeface="+mn-cs"/>
              </a:endParaRPr>
            </a:p>
          </p:txBody>
        </p:sp>
        <p:sp>
          <p:nvSpPr>
            <p:cNvPr id="3107" name="Rounded Rectangle 108"/>
            <p:cNvSpPr>
              <a:spLocks noChangeArrowheads="1"/>
            </p:cNvSpPr>
            <p:nvPr/>
          </p:nvSpPr>
          <p:spPr bwMode="auto">
            <a:xfrm rot="-2700000">
              <a:off x="13494957" y="10054976"/>
              <a:ext cx="366467" cy="358623"/>
            </a:xfrm>
            <a:prstGeom prst="roundRect">
              <a:avLst>
                <a:gd name="adj" fmla="val 16667"/>
              </a:avLst>
            </a:prstGeom>
            <a:solidFill>
              <a:srgbClr val="003064"/>
            </a:soli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defTabSz="5861050"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58610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58610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58610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5861050" eaLnBrk="0" fontAlgn="base" hangingPunct="0">
                <a:spcBef>
                  <a:spcPct val="0"/>
                </a:spcBef>
                <a:spcAft>
                  <a:spcPct val="0"/>
                </a:spcAft>
                <a:defRPr sz="69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a-IR" altLang="fa-IR" sz="11600"/>
            </a:p>
          </p:txBody>
        </p:sp>
      </p:grpSp>
      <p:sp>
        <p:nvSpPr>
          <p:cNvPr id="3090" name="Text Box 183"/>
          <p:cNvSpPr txBox="1">
            <a:spLocks noChangeArrowheads="1"/>
          </p:cNvSpPr>
          <p:nvPr/>
        </p:nvSpPr>
        <p:spPr bwMode="auto">
          <a:xfrm>
            <a:off x="2665413" y="28144788"/>
            <a:ext cx="44037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3263" tIns="76631" rIns="153263" bIns="76631">
            <a:spAutoFit/>
          </a:bodyPr>
          <a:lstStyle>
            <a:lvl1pPr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3497263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altLang="fa-IR" sz="3600" b="1">
                <a:solidFill>
                  <a:schemeClr val="bg1"/>
                </a:solidFill>
                <a:latin typeface="Arial" panose="020B0604020202020204" pitchFamily="34" charset="0"/>
                <a:cs typeface="B Mitra" panose="00000400000000000000" pitchFamily="2" charset="-78"/>
              </a:rPr>
              <a:t>مراجع</a:t>
            </a:r>
            <a:endParaRPr lang="en-US" altLang="fa-IR" sz="3600" b="1">
              <a:solidFill>
                <a:schemeClr val="bg1"/>
              </a:solidFill>
              <a:latin typeface="Arial" panose="020B0604020202020204" pitchFamily="34" charset="0"/>
              <a:cs typeface="B Mitra" panose="00000400000000000000" pitchFamily="2" charset="-78"/>
            </a:endParaRPr>
          </a:p>
        </p:txBody>
      </p:sp>
      <p:sp>
        <p:nvSpPr>
          <p:cNvPr id="3091" name="Rectangle 67"/>
          <p:cNvSpPr>
            <a:spLocks noChangeArrowheads="1"/>
          </p:cNvSpPr>
          <p:nvPr/>
        </p:nvSpPr>
        <p:spPr bwMode="auto">
          <a:xfrm>
            <a:off x="0" y="35071050"/>
            <a:ext cx="25257125" cy="928688"/>
          </a:xfrm>
          <a:prstGeom prst="rect">
            <a:avLst/>
          </a:prstGeom>
          <a:gradFill rotWithShape="1">
            <a:gsLst>
              <a:gs pos="0">
                <a:srgbClr val="00175E"/>
              </a:gs>
              <a:gs pos="50000">
                <a:srgbClr val="002689"/>
              </a:gs>
              <a:gs pos="100000">
                <a:srgbClr val="002FA4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53263" tIns="76631" rIns="153263" bIns="76631" anchor="ctr"/>
          <a:lstStyle>
            <a:lvl1pPr defTabSz="586105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586105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586105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586105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586105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58610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58610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58610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58610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a-IR" altLang="fa-IR" sz="11600"/>
          </a:p>
        </p:txBody>
      </p:sp>
      <p:sp>
        <p:nvSpPr>
          <p:cNvPr id="3092" name="Rectangle 61"/>
          <p:cNvSpPr>
            <a:spLocks noChangeArrowheads="1"/>
          </p:cNvSpPr>
          <p:nvPr/>
        </p:nvSpPr>
        <p:spPr bwMode="auto">
          <a:xfrm>
            <a:off x="575445" y="35204400"/>
            <a:ext cx="2412268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fa-IR" altLang="fa-IR" sz="3600" dirty="0">
                <a:solidFill>
                  <a:schemeClr val="bg1"/>
                </a:solidFill>
                <a:latin typeface="Arial" panose="020B0604020202020204" pitchFamily="34" charset="0"/>
                <a:cs typeface="B Traffic" panose="00000400000000000000" pitchFamily="2" charset="-78"/>
              </a:rPr>
              <a:t>نشانی دبیرخانه: </a:t>
            </a:r>
            <a:r>
              <a:rPr lang="fa-IR" altLang="fa-IR" sz="3600" dirty="0" smtClean="0">
                <a:solidFill>
                  <a:schemeClr val="bg1"/>
                </a:solidFill>
                <a:latin typeface="Arial" panose="020B0604020202020204" pitchFamily="34" charset="0"/>
                <a:cs typeface="B Traffic" panose="00000400000000000000" pitchFamily="2" charset="-78"/>
              </a:rPr>
              <a:t>تهران </a:t>
            </a:r>
            <a:r>
              <a:rPr lang="fa-IR" altLang="fa-IR" sz="3600" dirty="0" smtClean="0">
                <a:solidFill>
                  <a:schemeClr val="bg1"/>
                </a:solidFill>
                <a:latin typeface="Arial" panose="020B0604020202020204" pitchFamily="34" charset="0"/>
                <a:cs typeface="B Traffic" panose="00000400000000000000" pitchFamily="2" charset="-78"/>
              </a:rPr>
              <a:t>- خیابان ولیعصر (عج)- </a:t>
            </a:r>
            <a:r>
              <a:rPr lang="fa-IR" altLang="fa-IR" sz="3600" dirty="0">
                <a:solidFill>
                  <a:schemeClr val="bg1"/>
                </a:solidFill>
                <a:latin typeface="Arial" panose="020B0604020202020204" pitchFamily="34" charset="0"/>
                <a:cs typeface="B Traffic" panose="00000400000000000000" pitchFamily="2" charset="-78"/>
              </a:rPr>
              <a:t>خیابان </a:t>
            </a:r>
            <a:r>
              <a:rPr lang="fa-IR" altLang="fa-IR" sz="3600" dirty="0" smtClean="0">
                <a:solidFill>
                  <a:schemeClr val="bg1"/>
                </a:solidFill>
                <a:latin typeface="Arial" panose="020B0604020202020204" pitchFamily="34" charset="0"/>
                <a:cs typeface="B Traffic" panose="00000400000000000000" pitchFamily="2" charset="-78"/>
              </a:rPr>
              <a:t>توانیر- خیابان نظامی گنجوی - نبش کوچه هفت پیکر- پردیس دانشگاه علامه طباطبائی </a:t>
            </a:r>
            <a:r>
              <a:rPr lang="fa-IR" altLang="fa-IR" sz="3600" dirty="0">
                <a:solidFill>
                  <a:schemeClr val="bg1"/>
                </a:solidFill>
                <a:latin typeface="Arial" panose="020B0604020202020204" pitchFamily="34" charset="0"/>
                <a:cs typeface="B Traffic" panose="00000400000000000000" pitchFamily="2" charset="-78"/>
              </a:rPr>
              <a:t>- طبقه </a:t>
            </a:r>
            <a:r>
              <a:rPr lang="fa-IR" altLang="fa-IR" sz="3600" dirty="0" smtClean="0">
                <a:solidFill>
                  <a:schemeClr val="bg1"/>
                </a:solidFill>
                <a:latin typeface="Arial" panose="020B0604020202020204" pitchFamily="34" charset="0"/>
                <a:cs typeface="B Traffic" panose="00000400000000000000" pitchFamily="2" charset="-78"/>
              </a:rPr>
              <a:t>6</a:t>
            </a:r>
            <a:endParaRPr lang="en-US" altLang="fa-IR" sz="2800" dirty="0">
              <a:solidFill>
                <a:schemeClr val="bg1"/>
              </a:solidFill>
              <a:latin typeface="Arial" panose="020B0604020202020204" pitchFamily="34" charset="0"/>
              <a:cs typeface="B Farnaz" panose="00000400000000000000" pitchFamily="2" charset="-78"/>
            </a:endParaRPr>
          </a:p>
        </p:txBody>
      </p:sp>
      <p:sp>
        <p:nvSpPr>
          <p:cNvPr id="3093" name="TextBox 60"/>
          <p:cNvSpPr txBox="1">
            <a:spLocks noChangeArrowheads="1"/>
          </p:cNvSpPr>
          <p:nvPr/>
        </p:nvSpPr>
        <p:spPr bwMode="auto">
          <a:xfrm>
            <a:off x="3907768" y="5559525"/>
            <a:ext cx="20156488" cy="293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1" rIns="91421" bIns="45711">
            <a:spAutoFit/>
          </a:bodyPr>
          <a:lstStyle>
            <a:lvl1pPr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fa-IR" altLang="fa-IR" sz="4000" b="1" dirty="0" smtClean="0">
                <a:cs typeface="B Titr" panose="00000700000000000000" pitchFamily="2" charset="-78"/>
              </a:rPr>
              <a:t>عنوان مقاله</a:t>
            </a:r>
            <a:endParaRPr lang="en-US" altLang="fa-IR" sz="4000" dirty="0">
              <a:cs typeface="B Titr" panose="00000700000000000000" pitchFamily="2" charset="-78"/>
            </a:endParaRPr>
          </a:p>
          <a:p>
            <a:pPr algn="ctr" rtl="1" eaLnBrk="1" hangingPunct="1"/>
            <a:endParaRPr lang="en-US" altLang="fa-IR" sz="4000" dirty="0">
              <a:cs typeface="B Titr" panose="00000700000000000000" pitchFamily="2" charset="-78"/>
            </a:endParaRPr>
          </a:p>
          <a:p>
            <a:pPr algn="ctr" rtl="1" eaLnBrk="1" hangingPunct="1">
              <a:spcAft>
                <a:spcPts val="1988"/>
              </a:spcAft>
            </a:pPr>
            <a:endParaRPr lang="en-US" altLang="fa-IR" sz="4800" dirty="0">
              <a:cs typeface="B Titr" panose="00000700000000000000" pitchFamily="2" charset="-78"/>
            </a:endParaRPr>
          </a:p>
          <a:p>
            <a:pPr algn="ctr" rtl="1" eaLnBrk="1" hangingPunct="1">
              <a:spcAft>
                <a:spcPts val="1988"/>
              </a:spcAft>
            </a:pPr>
            <a:endParaRPr lang="en-US" altLang="fa-IR" sz="40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3094" name="Rectangle 42"/>
          <p:cNvSpPr>
            <a:spLocks noChangeArrowheads="1"/>
          </p:cNvSpPr>
          <p:nvPr/>
        </p:nvSpPr>
        <p:spPr bwMode="auto">
          <a:xfrm>
            <a:off x="4527550" y="6478589"/>
            <a:ext cx="18432463" cy="469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spcAft>
                <a:spcPts val="1988"/>
              </a:spcAft>
            </a:pPr>
            <a:r>
              <a:rPr lang="fa-IR" altLang="fa-IR" sz="3600" b="1" dirty="0" smtClean="0">
                <a:cs typeface="B Nazanin" panose="00000400000000000000" pitchFamily="2" charset="-78"/>
              </a:rPr>
              <a:t>1.نویسنده اول  ، </a:t>
            </a:r>
            <a:r>
              <a:rPr lang="fa-IR" altLang="fa-IR" sz="3600" b="1" dirty="0">
                <a:cs typeface="B Nazanin" panose="00000400000000000000" pitchFamily="2" charset="-78"/>
              </a:rPr>
              <a:t>2. </a:t>
            </a:r>
            <a:r>
              <a:rPr lang="fa-IR" altLang="fa-IR" sz="3600" b="1" dirty="0" smtClean="0">
                <a:cs typeface="B Nazanin" panose="00000400000000000000" pitchFamily="2" charset="-78"/>
              </a:rPr>
              <a:t>نویسنده(های) بعدی</a:t>
            </a:r>
            <a:endParaRPr lang="en-US" altLang="fa-IR" sz="3600" b="1" dirty="0">
              <a:cs typeface="B Nazanin" panose="00000400000000000000" pitchFamily="2" charset="-78"/>
            </a:endParaRPr>
          </a:p>
          <a:p>
            <a:pPr algn="ctr" rtl="1" eaLnBrk="1" hangingPunct="1">
              <a:spcAft>
                <a:spcPts val="1988"/>
              </a:spcAft>
            </a:pPr>
            <a:r>
              <a:rPr lang="fa-IR" altLang="fa-IR" sz="3600" dirty="0" smtClean="0">
                <a:cs typeface="B Nazanin" panose="00000400000000000000" pitchFamily="2" charset="-78"/>
              </a:rPr>
              <a:t>1.عنوان نویسنده اول</a:t>
            </a:r>
            <a:endParaRPr lang="fa-IR" altLang="fa-IR" sz="3600" dirty="0">
              <a:cs typeface="B Nazanin" panose="00000400000000000000" pitchFamily="2" charset="-78"/>
            </a:endParaRPr>
          </a:p>
          <a:p>
            <a:pPr algn="ctr" rtl="1" eaLnBrk="1" hangingPunct="1">
              <a:spcAft>
                <a:spcPts val="1988"/>
              </a:spcAft>
            </a:pPr>
            <a:r>
              <a:rPr lang="fa-IR" altLang="fa-IR" sz="3600" dirty="0" smtClean="0">
                <a:cs typeface="B Nazanin" panose="00000400000000000000" pitchFamily="2" charset="-78"/>
              </a:rPr>
              <a:t>2.عنوان نویسنده دوم</a:t>
            </a:r>
            <a:endParaRPr lang="fa-IR" altLang="fa-IR" sz="3600" dirty="0">
              <a:cs typeface="B Nazanin" panose="00000400000000000000" pitchFamily="2" charset="-78"/>
            </a:endParaRPr>
          </a:p>
          <a:p>
            <a:pPr algn="ctr" rtl="1" eaLnBrk="1" hangingPunct="1">
              <a:spcAft>
                <a:spcPts val="1988"/>
              </a:spcAft>
            </a:pPr>
            <a:endParaRPr lang="fa-IR" altLang="fa-IR" sz="3600" dirty="0">
              <a:cs typeface="B Nazanin" panose="00000400000000000000" pitchFamily="2" charset="-78"/>
            </a:endParaRPr>
          </a:p>
          <a:p>
            <a:pPr algn="ctr" rtl="1" eaLnBrk="1" hangingPunct="1">
              <a:spcAft>
                <a:spcPts val="1988"/>
              </a:spcAft>
            </a:pPr>
            <a:endParaRPr lang="fa-IR" altLang="fa-IR" sz="3600" dirty="0">
              <a:cs typeface="B Nazanin" panose="00000400000000000000" pitchFamily="2" charset="-78"/>
            </a:endParaRPr>
          </a:p>
          <a:p>
            <a:pPr algn="ctr" rtl="1" eaLnBrk="1" hangingPunct="1">
              <a:spcAft>
                <a:spcPts val="1988"/>
              </a:spcAft>
            </a:pPr>
            <a:endParaRPr lang="en-US" altLang="fa-IR" sz="3600" dirty="0">
              <a:cs typeface="B Nazanin" panose="00000400000000000000" pitchFamily="2" charset="-78"/>
            </a:endParaRPr>
          </a:p>
        </p:txBody>
      </p:sp>
      <p:sp>
        <p:nvSpPr>
          <p:cNvPr id="3095" name="Rectangle 40"/>
          <p:cNvSpPr>
            <a:spLocks noChangeArrowheads="1"/>
          </p:cNvSpPr>
          <p:nvPr/>
        </p:nvSpPr>
        <p:spPr bwMode="auto">
          <a:xfrm>
            <a:off x="2022475" y="9783763"/>
            <a:ext cx="21313775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150000"/>
              </a:lnSpc>
            </a:pPr>
            <a:r>
              <a:rPr lang="fa-IR" altLang="fa-IR" sz="24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4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4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4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4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400" dirty="0" smtClean="0">
                <a:cs typeface="B Nazanin" panose="00000400000000000000" pitchFamily="2" charset="-78"/>
              </a:rPr>
              <a:t>متن</a:t>
            </a:r>
            <a:endParaRPr lang="en-US" altLang="fa-IR" sz="2400" dirty="0">
              <a:cs typeface="B Nazanin" panose="00000400000000000000" pitchFamily="2" charset="-78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400" b="1" dirty="0">
                <a:cs typeface="B Nazanin" panose="00000400000000000000" pitchFamily="2" charset="-78"/>
              </a:rPr>
              <a:t>واژگان کلیدی</a:t>
            </a:r>
            <a:r>
              <a:rPr lang="fa-IR" altLang="fa-IR" sz="2400" b="1" dirty="0" smtClean="0">
                <a:cs typeface="B Nazanin" panose="00000400000000000000" pitchFamily="2" charset="-78"/>
              </a:rPr>
              <a:t>:</a:t>
            </a:r>
            <a:endParaRPr lang="en-US" altLang="fa-IR" sz="2400" dirty="0">
              <a:cs typeface="B Nazanin" panose="00000400000000000000" pitchFamily="2" charset="-78"/>
            </a:endParaRPr>
          </a:p>
        </p:txBody>
      </p:sp>
      <p:sp>
        <p:nvSpPr>
          <p:cNvPr id="3096" name="Rectangle 41"/>
          <p:cNvSpPr>
            <a:spLocks noChangeArrowheads="1"/>
          </p:cNvSpPr>
          <p:nvPr/>
        </p:nvSpPr>
        <p:spPr bwMode="auto">
          <a:xfrm>
            <a:off x="16097250" y="15713075"/>
            <a:ext cx="6953250" cy="13942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 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endParaRPr lang="fa-IR" altLang="fa-IR" sz="2000" dirty="0" smtClean="0">
              <a:cs typeface="B Nazanin" panose="00000400000000000000" pitchFamily="2" charset="-78"/>
            </a:endParaRPr>
          </a:p>
        </p:txBody>
      </p:sp>
      <p:sp>
        <p:nvSpPr>
          <p:cNvPr id="3097" name="Rectangle 41"/>
          <p:cNvSpPr>
            <a:spLocks noChangeArrowheads="1"/>
          </p:cNvSpPr>
          <p:nvPr/>
        </p:nvSpPr>
        <p:spPr bwMode="auto">
          <a:xfrm>
            <a:off x="8594725" y="15713075"/>
            <a:ext cx="7024688" cy="19020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 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 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 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 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 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endParaRPr lang="fa-IR" altLang="fa-IR" sz="2000" dirty="0">
              <a:cs typeface="B Nazanin" panose="00000400000000000000" pitchFamily="2" charset="-78"/>
            </a:endParaRPr>
          </a:p>
          <a:p>
            <a:pPr algn="just" rtl="1" eaLnBrk="1" hangingPunct="1">
              <a:lnSpc>
                <a:spcPct val="150000"/>
              </a:lnSpc>
            </a:pPr>
            <a:endParaRPr lang="fa-IR" altLang="fa-IR" sz="2000" dirty="0" smtClean="0">
              <a:cs typeface="B Nazanin" panose="00000400000000000000" pitchFamily="2" charset="-78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  <a:endParaRPr lang="fa-IR" altLang="fa-IR" sz="2000" dirty="0">
              <a:cs typeface="B Nazanin" panose="00000400000000000000" pitchFamily="2" charset="-78"/>
            </a:endParaRPr>
          </a:p>
        </p:txBody>
      </p:sp>
      <p:sp>
        <p:nvSpPr>
          <p:cNvPr id="3098" name="Rectangle 41"/>
          <p:cNvSpPr>
            <a:spLocks noChangeArrowheads="1"/>
          </p:cNvSpPr>
          <p:nvPr/>
        </p:nvSpPr>
        <p:spPr bwMode="auto">
          <a:xfrm>
            <a:off x="1808163" y="15784513"/>
            <a:ext cx="6215062" cy="10248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 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 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</p:txBody>
      </p:sp>
      <p:sp>
        <p:nvSpPr>
          <p:cNvPr id="3099" name="Rectangle 41"/>
          <p:cNvSpPr>
            <a:spLocks noChangeArrowheads="1"/>
          </p:cNvSpPr>
          <p:nvPr/>
        </p:nvSpPr>
        <p:spPr bwMode="auto">
          <a:xfrm>
            <a:off x="1879600" y="28859163"/>
            <a:ext cx="6215063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150000"/>
              </a:lnSpc>
            </a:pPr>
            <a:r>
              <a:rPr lang="fa-IR" altLang="fa-IR" sz="18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18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18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18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18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18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18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18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18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18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18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1800" dirty="0" smtClean="0">
                <a:cs typeface="B Nazanin" panose="00000400000000000000" pitchFamily="2" charset="-78"/>
              </a:rPr>
              <a:t>متن</a:t>
            </a:r>
            <a:endParaRPr lang="en-US" altLang="fa-IR" sz="1900" dirty="0">
              <a:cs typeface="B Nazanin" panose="00000400000000000000" pitchFamily="2" charset="-78"/>
            </a:endParaRPr>
          </a:p>
        </p:txBody>
      </p:sp>
      <p:sp>
        <p:nvSpPr>
          <p:cNvPr id="3100" name="Rectangle 41"/>
          <p:cNvSpPr>
            <a:spLocks noChangeArrowheads="1"/>
          </p:cNvSpPr>
          <p:nvPr/>
        </p:nvSpPr>
        <p:spPr bwMode="auto">
          <a:xfrm>
            <a:off x="16289338" y="31249938"/>
            <a:ext cx="6881812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3495675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fa-IR" altLang="fa-IR" sz="2000" dirty="0" smtClean="0">
                <a:cs typeface="B Nazanin" panose="00000400000000000000" pitchFamily="2" charset="-78"/>
              </a:rPr>
              <a:t>متن</a:t>
            </a:r>
            <a:endParaRPr lang="fa-IR" altLang="fa-IR" sz="2000" dirty="0">
              <a:cs typeface="B Nazanin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88009" y="5972786"/>
            <a:ext cx="2706116" cy="31700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a-IR" sz="4000" dirty="0" smtClean="0"/>
          </a:p>
          <a:p>
            <a:pPr algn="ctr"/>
            <a:r>
              <a:rPr lang="fa-IR" sz="4000" dirty="0" smtClean="0"/>
              <a:t>محل الصاق عکس</a:t>
            </a:r>
          </a:p>
          <a:p>
            <a:pPr algn="ctr"/>
            <a:endParaRPr lang="fa-IR" sz="4000" dirty="0" smtClean="0"/>
          </a:p>
          <a:p>
            <a:pPr algn="ctr"/>
            <a:endParaRPr lang="en-US" sz="4000" dirty="0"/>
          </a:p>
        </p:txBody>
      </p:sp>
      <p:pic>
        <p:nvPicPr>
          <p:cNvPr id="4" name="Picture 3" descr="C:\Users\Gili\Desktop\ee9ed8cd-9d95-4d97-8b0b-7f305edf00b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9" y="-2131"/>
            <a:ext cx="25202799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756</TotalTime>
  <Words>183</Words>
  <Application>Microsoft Office PowerPoint</Application>
  <PresentationFormat>Custom</PresentationFormat>
  <Paragraphs>134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Adjacency</vt:lpstr>
      <vt:lpstr>PowerPoint Presentation</vt:lpstr>
    </vt:vector>
  </TitlesOfParts>
  <Company>MRT www.Win2Farsi.com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MRT Pack 30 DVDs</dc:creator>
  <cp:lastModifiedBy>Gili</cp:lastModifiedBy>
  <cp:revision>97</cp:revision>
  <dcterms:created xsi:type="dcterms:W3CDTF">2012-04-08T13:36:46Z</dcterms:created>
  <dcterms:modified xsi:type="dcterms:W3CDTF">2025-03-09T19:21:51Z</dcterms:modified>
</cp:coreProperties>
</file>