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en-US"/>
    </a:defPPr>
    <a:lvl1pPr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747838" indent="-12906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495675" indent="-2581275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245100" indent="-3873500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992938" indent="-51641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728" autoAdjust="0"/>
  </p:normalViewPr>
  <p:slideViewPr>
    <p:cSldViewPr>
      <p:cViewPr>
        <p:scale>
          <a:sx n="40" d="100"/>
          <a:sy n="40" d="100"/>
        </p:scale>
        <p:origin x="-690" y="-72"/>
      </p:cViewPr>
      <p:guideLst>
        <p:guide orient="horz" pos="1133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1F97926-C153-4E41-8B71-BD6688B17CFB}" type="datetimeFigureOut">
              <a:rPr lang="en-US"/>
              <a:pPr>
                <a:defRPr/>
              </a:pPr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600CE1-B8AF-4F36-AEF3-A6F24ED87989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4598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942740-98FB-4078-A8A5-692968418D99}" type="slidenum">
              <a:rPr lang="en-US" altLang="fa-IR" sz="1200"/>
              <a:pPr/>
              <a:t>1</a:t>
            </a:fld>
            <a:endParaRPr lang="en-US" altLang="fa-IR" sz="1200"/>
          </a:p>
        </p:txBody>
      </p:sp>
    </p:spTree>
    <p:extLst>
      <p:ext uri="{BB962C8B-B14F-4D97-AF65-F5344CB8AC3E}">
        <p14:creationId xmlns:p14="http://schemas.microsoft.com/office/powerpoint/2010/main" val="32754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9999930"/>
            <a:ext cx="20791289" cy="13616568"/>
          </a:xfrm>
        </p:spPr>
        <p:txBody>
          <a:bodyPr anchor="b"/>
          <a:lstStyle>
            <a:lvl1pPr>
              <a:defRPr sz="252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117" y="23999825"/>
            <a:ext cx="17809105" cy="5599959"/>
          </a:xfrm>
        </p:spPr>
        <p:txBody>
          <a:bodyPr anchor="t">
            <a:normAutofit/>
          </a:bodyPr>
          <a:lstStyle>
            <a:lvl1pPr marL="0" indent="0" algn="l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600C9-B383-4926-846D-01DC52A4B4DC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F8E48-3F30-4598-B7C1-D36628F5527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3A735-B442-44AA-A96B-59131E2A43A1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AF5B5-E97D-4556-BA4E-629800D5742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1661"/>
            <a:ext cx="4830300" cy="3071644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1661"/>
            <a:ext cx="16591029" cy="307164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F4E91-FEAD-48F5-B310-820CF370281E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7BA3C-FE2E-4D66-9C3A-475E8A47020C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09383-10F5-4C1F-84D8-B2DC7F87C669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3A577-6679-4414-AFA3-92EC2977F2B8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51" y="28799790"/>
            <a:ext cx="21110683" cy="6133289"/>
          </a:xfrm>
        </p:spPr>
        <p:txBody>
          <a:bodyPr anchor="t"/>
          <a:lstStyle>
            <a:lvl1pPr algn="l">
              <a:defRPr sz="13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51" y="20224856"/>
            <a:ext cx="16910422" cy="8574940"/>
          </a:xfrm>
        </p:spPr>
        <p:txBody>
          <a:bodyPr anchor="b"/>
          <a:lstStyle>
            <a:lvl1pPr marL="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860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21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82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442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0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262FC-85BD-4355-A211-8770A4EC4C44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88A2C-E8AA-4C16-9238-93297D0D6562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8" y="8063941"/>
            <a:ext cx="10080625" cy="240958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0756" y="8063941"/>
            <a:ext cx="10080625" cy="240958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F8977-59EB-4072-912F-290A82156E01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6F456-8278-4403-B332-0570665382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58277"/>
            <a:ext cx="10080625" cy="3358306"/>
          </a:xfrm>
        </p:spPr>
        <p:txBody>
          <a:bodyPr anchor="b">
            <a:noAutofit/>
          </a:bodyPr>
          <a:lstStyle>
            <a:lvl1pPr marL="0" indent="0" algn="ctr">
              <a:buNone/>
              <a:defRPr sz="7600" b="1">
                <a:solidFill>
                  <a:schemeClr val="tx2"/>
                </a:solidFill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78" y="11416584"/>
            <a:ext cx="10080625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80756" y="8058277"/>
            <a:ext cx="10080625" cy="3358306"/>
          </a:xfrm>
        </p:spPr>
        <p:txBody>
          <a:bodyPr anchor="b">
            <a:noAutofit/>
          </a:bodyPr>
          <a:lstStyle>
            <a:lvl1pPr marL="0" indent="0" algn="ctr">
              <a:buNone/>
              <a:defRPr sz="7600" b="1">
                <a:solidFill>
                  <a:schemeClr val="tx2"/>
                </a:solidFill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80756" y="11416584"/>
            <a:ext cx="10080625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63062-B489-4A02-B527-B3C95995BAA4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F92B9-58A5-418C-BF6E-D2E6FB1338C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818D3-9167-4E87-9BA6-6CF756197D79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8DEF-F91F-4807-8F0F-78CC1010E5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BC748-36FE-4FF9-93B4-5EE2128D00E5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09B11-13B0-4813-BED2-6E0A307A167F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55" y="28847790"/>
            <a:ext cx="21421329" cy="3119977"/>
          </a:xfrm>
        </p:spPr>
        <p:txBody>
          <a:bodyPr anchor="b"/>
          <a:lstStyle>
            <a:lvl1pPr algn="ctr">
              <a:defRPr sz="8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51" y="31999767"/>
            <a:ext cx="21421331" cy="3199977"/>
          </a:xfrm>
        </p:spPr>
        <p:txBody>
          <a:bodyPr>
            <a:normAutofit/>
          </a:bodyPr>
          <a:lstStyle>
            <a:lvl1pPr marL="0" indent="0" algn="ctr">
              <a:buNone/>
              <a:defRPr sz="61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BE391-7AF4-44A1-85C6-0F6AA9F693FE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9E857-B644-4C8E-9A53-083A2ADB5F6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0052" y="1999985"/>
            <a:ext cx="21421329" cy="25946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51" y="28846394"/>
            <a:ext cx="21421329" cy="3121374"/>
          </a:xfrm>
        </p:spPr>
        <p:txBody>
          <a:bodyPr anchor="b"/>
          <a:lstStyle>
            <a:lvl1pPr algn="ctr">
              <a:defRPr sz="84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23311446" cy="28799790"/>
          </a:xfrm>
        </p:spPr>
        <p:txBody>
          <a:bodyPr/>
          <a:lstStyle>
            <a:lvl1pPr marL="0" indent="0">
              <a:buNone/>
              <a:defRPr sz="12200"/>
            </a:lvl1pPr>
            <a:lvl2pPr marL="1748607" indent="0">
              <a:buNone/>
              <a:defRPr sz="10700"/>
            </a:lvl2pPr>
            <a:lvl3pPr marL="3497214" indent="0">
              <a:buNone/>
              <a:defRPr sz="9200"/>
            </a:lvl3pPr>
            <a:lvl4pPr marL="5245821" indent="0">
              <a:buNone/>
              <a:defRPr sz="7600"/>
            </a:lvl4pPr>
            <a:lvl5pPr marL="6994428" indent="0">
              <a:buNone/>
              <a:defRPr sz="7600"/>
            </a:lvl5pPr>
            <a:lvl6pPr marL="8743036" indent="0">
              <a:buNone/>
              <a:defRPr sz="7600"/>
            </a:lvl6pPr>
            <a:lvl7pPr marL="10491643" indent="0">
              <a:buNone/>
              <a:defRPr sz="7600"/>
            </a:lvl7pPr>
            <a:lvl8pPr marL="12240250" indent="0">
              <a:buNone/>
              <a:defRPr sz="7600"/>
            </a:lvl8pPr>
            <a:lvl9pPr marL="13988857" indent="0">
              <a:buNone/>
              <a:defRPr sz="7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651" y="31999767"/>
            <a:ext cx="21421329" cy="3215977"/>
          </a:xfrm>
        </p:spPr>
        <p:txBody>
          <a:bodyPr>
            <a:normAutofit/>
          </a:bodyPr>
          <a:lstStyle>
            <a:lvl1pPr marL="0" indent="0" algn="ctr">
              <a:buNone/>
              <a:defRPr sz="61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3A86B0-9D12-4EA4-A89C-48B83F4F05A5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1844A9-765E-4F09-8EAE-059ACE17A220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078" y="1441659"/>
            <a:ext cx="21001303" cy="5999956"/>
          </a:xfrm>
          <a:prstGeom prst="rect">
            <a:avLst/>
          </a:prstGeom>
        </p:spPr>
        <p:txBody>
          <a:bodyPr vert="horz" lIns="349721" tIns="174861" rIns="349721" bIns="17486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399939"/>
            <a:ext cx="21001303" cy="25199817"/>
          </a:xfrm>
          <a:prstGeom prst="rect">
            <a:avLst/>
          </a:prstGeom>
        </p:spPr>
        <p:txBody>
          <a:bodyPr vert="horz" lIns="349721" tIns="174861" rIns="349721" bIns="1748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311446" y="0"/>
            <a:ext cx="1890117" cy="35999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311446" y="28799790"/>
            <a:ext cx="1890117" cy="3599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14260" y="29653117"/>
            <a:ext cx="1512094" cy="207998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6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668036-80E5-4789-A24B-3CA58E88C936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7959019" y="21709140"/>
            <a:ext cx="12426581" cy="1008063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r">
              <a:defRPr sz="46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7772358" y="9095899"/>
            <a:ext cx="12799902" cy="1008063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>
              <a:defRPr sz="46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612CF5B-0843-4702-9BAB-C480087E1896}" type="datetimeFigureOut">
              <a:rPr lang="en-US" smtClean="0"/>
              <a:pPr>
                <a:defRPr/>
              </a:pPr>
              <a:t>3/9/2025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3497214" rtl="0" eaLnBrk="1" latinLnBrk="0" hangingPunct="1">
        <a:spcBef>
          <a:spcPct val="0"/>
        </a:spcBef>
        <a:buNone/>
        <a:defRPr sz="17600" kern="1200" cap="none" spc="-382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311455" indent="-874304" algn="l" defTabSz="349721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448050" indent="-874304" algn="l" defTabSz="349721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46936" indent="-874304" algn="l" defTabSz="349721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896100" indent="-874304" algn="l" defTabSz="349721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5945264" indent="-874304" algn="l" defTabSz="349721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5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644707" indent="-699443" algn="l" defTabSz="349721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344150" indent="-699443" algn="l" defTabSz="349721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8043593" indent="-699443" algn="l" defTabSz="349721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036" indent="-699443" algn="l" defTabSz="349721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0"/>
          <p:cNvGrpSpPr>
            <a:grpSpLocks/>
          </p:cNvGrpSpPr>
          <p:nvPr/>
        </p:nvGrpSpPr>
        <p:grpSpPr bwMode="auto">
          <a:xfrm>
            <a:off x="2451100" y="14927263"/>
            <a:ext cx="5454650" cy="828675"/>
            <a:chOff x="10630131" y="10054976"/>
            <a:chExt cx="3274247" cy="491795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0630131" y="10139831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7" name="Rounded Rectangle 105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5" name="Group 95"/>
          <p:cNvGrpSpPr>
            <a:grpSpLocks/>
          </p:cNvGrpSpPr>
          <p:nvPr/>
        </p:nvGrpSpPr>
        <p:grpSpPr bwMode="auto">
          <a:xfrm>
            <a:off x="10094913" y="14641513"/>
            <a:ext cx="5456237" cy="990600"/>
            <a:chOff x="10715895" y="10054976"/>
            <a:chExt cx="3274247" cy="58926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3" name="Rounded Rectangle 99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6" name="Group 92"/>
          <p:cNvGrpSpPr>
            <a:grpSpLocks/>
          </p:cNvGrpSpPr>
          <p:nvPr/>
        </p:nvGrpSpPr>
        <p:grpSpPr bwMode="auto">
          <a:xfrm>
            <a:off x="17506950" y="30125988"/>
            <a:ext cx="5456238" cy="990600"/>
            <a:chOff x="10715895" y="10054976"/>
            <a:chExt cx="3274247" cy="589263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9" name="Rounded Rectangle 94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17597438" y="14570075"/>
            <a:ext cx="5456237" cy="990600"/>
            <a:chOff x="10715895" y="10054976"/>
            <a:chExt cx="3274247" cy="58926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5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79" name="Text Box 103"/>
          <p:cNvSpPr txBox="1">
            <a:spLocks noChangeArrowheads="1"/>
          </p:cNvSpPr>
          <p:nvPr/>
        </p:nvSpPr>
        <p:spPr bwMode="auto">
          <a:xfrm>
            <a:off x="17526000" y="14855825"/>
            <a:ext cx="440848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مقدمه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grpSp>
        <p:nvGrpSpPr>
          <p:cNvPr id="3081" name="Group 14"/>
          <p:cNvGrpSpPr>
            <a:grpSpLocks/>
          </p:cNvGrpSpPr>
          <p:nvPr/>
        </p:nvGrpSpPr>
        <p:grpSpPr bwMode="auto">
          <a:xfrm flipH="1">
            <a:off x="1814513" y="8856663"/>
            <a:ext cx="21524912" cy="838200"/>
            <a:chOff x="1350612" y="7259060"/>
            <a:chExt cx="12917992" cy="613860"/>
          </a:xfrm>
        </p:grpSpPr>
        <p:sp>
          <p:nvSpPr>
            <p:cNvPr id="24" name="Rounded Rectangle 23"/>
            <p:cNvSpPr/>
            <p:nvPr/>
          </p:nvSpPr>
          <p:spPr bwMode="auto">
            <a:xfrm flipH="1">
              <a:off x="1350612" y="7465980"/>
              <a:ext cx="12917992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13000">
                  <a:srgbClr val="0046D2"/>
                </a:gs>
                <a:gs pos="29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1" name="Rounded Rectangle 79"/>
            <p:cNvSpPr>
              <a:spLocks noChangeArrowheads="1"/>
            </p:cNvSpPr>
            <p:nvPr/>
          </p:nvSpPr>
          <p:spPr bwMode="auto">
            <a:xfrm rot="2700000" flipH="1">
              <a:off x="1465167" y="7262982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82" name="Text Box 220"/>
          <p:cNvSpPr txBox="1">
            <a:spLocks noChangeArrowheads="1"/>
          </p:cNvSpPr>
          <p:nvPr/>
        </p:nvSpPr>
        <p:spPr bwMode="auto">
          <a:xfrm>
            <a:off x="20415250" y="9009063"/>
            <a:ext cx="1957388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چکیده</a:t>
            </a:r>
            <a:endParaRPr lang="en-US" altLang="fa-IR" sz="35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3" name="Text Box 165"/>
          <p:cNvSpPr txBox="1">
            <a:spLocks noChangeArrowheads="1"/>
          </p:cNvSpPr>
          <p:nvPr/>
        </p:nvSpPr>
        <p:spPr bwMode="auto">
          <a:xfrm>
            <a:off x="17729200" y="30365700"/>
            <a:ext cx="4359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روش تحقیق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4" name="Text Box 171"/>
          <p:cNvSpPr txBox="1">
            <a:spLocks noChangeArrowheads="1"/>
          </p:cNvSpPr>
          <p:nvPr/>
        </p:nvSpPr>
        <p:spPr bwMode="auto">
          <a:xfrm>
            <a:off x="10094913" y="14927263"/>
            <a:ext cx="443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نتایج و بحث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5" name="Text Box 183"/>
          <p:cNvSpPr txBox="1">
            <a:spLocks noChangeArrowheads="1"/>
          </p:cNvSpPr>
          <p:nvPr/>
        </p:nvSpPr>
        <p:spPr bwMode="auto">
          <a:xfrm>
            <a:off x="2665413" y="15070138"/>
            <a:ext cx="4400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نتیجه گیری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3138488" y="12261850"/>
            <a:ext cx="20145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53263" tIns="76631" rIns="153263" bIns="7663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a-IR" sz="3600" b="1">
                <a:solidFill>
                  <a:schemeClr val="bg1"/>
                </a:solidFill>
                <a:cs typeface="B Nazanin" panose="00000400000000000000" pitchFamily="2" charset="-78"/>
              </a:rPr>
              <a:t>Abstract </a:t>
            </a:r>
            <a:endParaRPr lang="en-US" altLang="fa-IR" sz="3600" b="1">
              <a:solidFill>
                <a:schemeClr val="bg1"/>
              </a:solidFill>
            </a:endParaRPr>
          </a:p>
        </p:txBody>
      </p:sp>
      <p:grpSp>
        <p:nvGrpSpPr>
          <p:cNvPr id="3089" name="Group 106"/>
          <p:cNvGrpSpPr>
            <a:grpSpLocks/>
          </p:cNvGrpSpPr>
          <p:nvPr/>
        </p:nvGrpSpPr>
        <p:grpSpPr bwMode="auto">
          <a:xfrm>
            <a:off x="2593975" y="27859038"/>
            <a:ext cx="5454650" cy="993775"/>
            <a:chOff x="10715895" y="10054976"/>
            <a:chExt cx="3274247" cy="589263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07" name="Rounded Rectangle 10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90" name="Text Box 183"/>
          <p:cNvSpPr txBox="1">
            <a:spLocks noChangeArrowheads="1"/>
          </p:cNvSpPr>
          <p:nvPr/>
        </p:nvSpPr>
        <p:spPr bwMode="auto">
          <a:xfrm>
            <a:off x="2665413" y="28144788"/>
            <a:ext cx="4403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3600" b="1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مراجع</a:t>
            </a:r>
            <a:endParaRPr lang="en-US" altLang="fa-IR" sz="3600" b="1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91" name="Rectangle 67"/>
          <p:cNvSpPr>
            <a:spLocks noChangeArrowheads="1"/>
          </p:cNvSpPr>
          <p:nvPr/>
        </p:nvSpPr>
        <p:spPr bwMode="auto">
          <a:xfrm>
            <a:off x="0" y="35071050"/>
            <a:ext cx="25257125" cy="928688"/>
          </a:xfrm>
          <a:prstGeom prst="rect">
            <a:avLst/>
          </a:prstGeom>
          <a:gradFill rotWithShape="1">
            <a:gsLst>
              <a:gs pos="0">
                <a:srgbClr val="00175E"/>
              </a:gs>
              <a:gs pos="50000">
                <a:srgbClr val="002689"/>
              </a:gs>
              <a:gs pos="100000">
                <a:srgbClr val="002F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92" name="Rectangle 61"/>
          <p:cNvSpPr>
            <a:spLocks noChangeArrowheads="1"/>
          </p:cNvSpPr>
          <p:nvPr/>
        </p:nvSpPr>
        <p:spPr bwMode="auto">
          <a:xfrm>
            <a:off x="575445" y="35204400"/>
            <a:ext cx="241226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fa-IR" sz="3600" dirty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نشانی دبیرخانه: </a:t>
            </a:r>
            <a:r>
              <a:rPr lang="fa-IR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تهران </a:t>
            </a:r>
            <a:r>
              <a:rPr lang="fa-IR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- خیابان ولیعصر (عج)- </a:t>
            </a:r>
            <a:r>
              <a:rPr lang="fa-IR" altLang="fa-IR" sz="3600" dirty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خیابان </a:t>
            </a:r>
            <a:r>
              <a:rPr lang="fa-IR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توانیر- خیابان نظامی گنجوی - نبش کوچه هفت پیکر- پردیس دانشگاه علامه طباطبائی </a:t>
            </a:r>
            <a:r>
              <a:rPr lang="fa-IR" altLang="fa-IR" sz="3600" dirty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- طبقه </a:t>
            </a:r>
            <a:r>
              <a:rPr lang="fa-IR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6</a:t>
            </a:r>
            <a:endParaRPr lang="en-US" altLang="fa-IR" sz="2800" dirty="0">
              <a:solidFill>
                <a:schemeClr val="bg1"/>
              </a:solidFill>
              <a:latin typeface="Arial" panose="020B0604020202020204" pitchFamily="34" charset="0"/>
              <a:cs typeface="B Farnaz" panose="00000400000000000000" pitchFamily="2" charset="-78"/>
            </a:endParaRPr>
          </a:p>
        </p:txBody>
      </p:sp>
      <p:sp>
        <p:nvSpPr>
          <p:cNvPr id="3093" name="TextBox 60"/>
          <p:cNvSpPr txBox="1">
            <a:spLocks noChangeArrowheads="1"/>
          </p:cNvSpPr>
          <p:nvPr/>
        </p:nvSpPr>
        <p:spPr bwMode="auto">
          <a:xfrm>
            <a:off x="3907768" y="5559525"/>
            <a:ext cx="201564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altLang="fa-IR" sz="4000" b="1" dirty="0" smtClean="0">
                <a:cs typeface="B Titr" panose="00000700000000000000" pitchFamily="2" charset="-78"/>
              </a:rPr>
              <a:t>عنوان مقاله</a:t>
            </a:r>
            <a:endParaRPr lang="en-US" altLang="fa-IR" sz="4000" dirty="0">
              <a:cs typeface="B Titr" panose="00000700000000000000" pitchFamily="2" charset="-78"/>
            </a:endParaRPr>
          </a:p>
          <a:p>
            <a:pPr algn="ctr" rtl="1" eaLnBrk="1" hangingPunct="1"/>
            <a:endParaRPr lang="en-US" altLang="fa-IR" sz="4000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800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0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094" name="Rectangle 42"/>
          <p:cNvSpPr>
            <a:spLocks noChangeArrowheads="1"/>
          </p:cNvSpPr>
          <p:nvPr/>
        </p:nvSpPr>
        <p:spPr bwMode="auto">
          <a:xfrm>
            <a:off x="4527550" y="6478589"/>
            <a:ext cx="18432463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Aft>
                <a:spcPts val="1988"/>
              </a:spcAft>
            </a:pPr>
            <a:r>
              <a:rPr lang="fa-IR" altLang="fa-IR" sz="3600" b="1" dirty="0" smtClean="0">
                <a:cs typeface="B Nazanin" panose="00000400000000000000" pitchFamily="2" charset="-78"/>
              </a:rPr>
              <a:t>1.نویسنده اول  ، </a:t>
            </a:r>
            <a:r>
              <a:rPr lang="fa-IR" altLang="fa-IR" sz="3600" b="1" dirty="0">
                <a:cs typeface="B Nazanin" panose="00000400000000000000" pitchFamily="2" charset="-78"/>
              </a:rPr>
              <a:t>2. </a:t>
            </a:r>
            <a:r>
              <a:rPr lang="fa-IR" altLang="fa-IR" sz="3600" b="1" dirty="0" smtClean="0">
                <a:cs typeface="B Nazanin" panose="00000400000000000000" pitchFamily="2" charset="-78"/>
              </a:rPr>
              <a:t>نویسنده(های) بعدی</a:t>
            </a:r>
            <a:endParaRPr lang="en-US" altLang="fa-IR" sz="3600" b="1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r>
              <a:rPr lang="fa-IR" altLang="fa-IR" sz="3600" dirty="0" smtClean="0">
                <a:cs typeface="B Nazanin" panose="00000400000000000000" pitchFamily="2" charset="-78"/>
              </a:rPr>
              <a:t>1.عنوان نویسنده اول</a:t>
            </a: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r>
              <a:rPr lang="fa-IR" altLang="fa-IR" sz="3600" dirty="0" smtClean="0">
                <a:cs typeface="B Nazanin" panose="00000400000000000000" pitchFamily="2" charset="-78"/>
              </a:rPr>
              <a:t>2.عنوان نویسنده دوم</a:t>
            </a: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fa-IR" altLang="fa-IR" sz="3600" dirty="0">
              <a:cs typeface="B Nazanin" panose="000004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3600" dirty="0">
              <a:cs typeface="B Nazanin" panose="00000400000000000000" pitchFamily="2" charset="-78"/>
            </a:endParaRPr>
          </a:p>
        </p:txBody>
      </p:sp>
      <p:sp>
        <p:nvSpPr>
          <p:cNvPr id="3095" name="Rectangle 40"/>
          <p:cNvSpPr>
            <a:spLocks noChangeArrowheads="1"/>
          </p:cNvSpPr>
          <p:nvPr/>
        </p:nvSpPr>
        <p:spPr bwMode="auto">
          <a:xfrm>
            <a:off x="2022475" y="9783763"/>
            <a:ext cx="213137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dirty="0" smtClean="0">
                <a:cs typeface="B Nazanin" panose="00000400000000000000" pitchFamily="2" charset="-78"/>
              </a:rPr>
              <a:t>متن</a:t>
            </a:r>
            <a:endParaRPr lang="en-US" altLang="fa-IR" sz="2400" dirty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400" b="1" dirty="0">
                <a:cs typeface="B Nazanin" panose="00000400000000000000" pitchFamily="2" charset="-78"/>
              </a:rPr>
              <a:t>واژگان کلیدی</a:t>
            </a:r>
            <a:r>
              <a:rPr lang="fa-IR" altLang="fa-IR" sz="2400" b="1" dirty="0" smtClean="0">
                <a:cs typeface="B Nazanin" panose="00000400000000000000" pitchFamily="2" charset="-78"/>
              </a:rPr>
              <a:t>:</a:t>
            </a:r>
            <a:endParaRPr lang="en-US" altLang="fa-IR" sz="2400" dirty="0">
              <a:cs typeface="B Nazanin" panose="00000400000000000000" pitchFamily="2" charset="-78"/>
            </a:endParaRPr>
          </a:p>
        </p:txBody>
      </p:sp>
      <p:sp>
        <p:nvSpPr>
          <p:cNvPr id="3096" name="Rectangle 41"/>
          <p:cNvSpPr>
            <a:spLocks noChangeArrowheads="1"/>
          </p:cNvSpPr>
          <p:nvPr/>
        </p:nvSpPr>
        <p:spPr bwMode="auto">
          <a:xfrm>
            <a:off x="16097250" y="15713075"/>
            <a:ext cx="6953250" cy="1394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3097" name="Rectangle 41"/>
          <p:cNvSpPr>
            <a:spLocks noChangeArrowheads="1"/>
          </p:cNvSpPr>
          <p:nvPr/>
        </p:nvSpPr>
        <p:spPr bwMode="auto">
          <a:xfrm>
            <a:off x="8594725" y="15713075"/>
            <a:ext cx="7024688" cy="1902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  <a:endParaRPr lang="fa-IR" altLang="fa-IR" sz="2000" dirty="0">
              <a:cs typeface="B Nazanin" panose="00000400000000000000" pitchFamily="2" charset="-78"/>
            </a:endParaRPr>
          </a:p>
        </p:txBody>
      </p:sp>
      <p:sp>
        <p:nvSpPr>
          <p:cNvPr id="3098" name="Rectangle 41"/>
          <p:cNvSpPr>
            <a:spLocks noChangeArrowheads="1"/>
          </p:cNvSpPr>
          <p:nvPr/>
        </p:nvSpPr>
        <p:spPr bwMode="auto">
          <a:xfrm>
            <a:off x="1808163" y="15784513"/>
            <a:ext cx="6215062" cy="102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 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</p:txBody>
      </p:sp>
      <p:sp>
        <p:nvSpPr>
          <p:cNvPr id="3099" name="Rectangle 41"/>
          <p:cNvSpPr>
            <a:spLocks noChangeArrowheads="1"/>
          </p:cNvSpPr>
          <p:nvPr/>
        </p:nvSpPr>
        <p:spPr bwMode="auto">
          <a:xfrm>
            <a:off x="1879600" y="28859163"/>
            <a:ext cx="62150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1800" dirty="0" smtClean="0">
                <a:cs typeface="B Nazanin" panose="00000400000000000000" pitchFamily="2" charset="-78"/>
              </a:rPr>
              <a:t>متن</a:t>
            </a:r>
            <a:endParaRPr lang="en-US" altLang="fa-IR" sz="1900" dirty="0">
              <a:cs typeface="B Nazanin" panose="00000400000000000000" pitchFamily="2" charset="-78"/>
            </a:endParaRP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>
            <a:off x="16289338" y="31249938"/>
            <a:ext cx="688181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altLang="fa-IR" sz="2000" dirty="0" smtClean="0">
                <a:cs typeface="B Nazanin" panose="00000400000000000000" pitchFamily="2" charset="-78"/>
              </a:rPr>
              <a:t>متن</a:t>
            </a:r>
            <a:endParaRPr lang="fa-IR" altLang="fa-IR" sz="2000" dirty="0"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8009" y="5972786"/>
            <a:ext cx="2706116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a-IR" sz="4000" dirty="0" smtClean="0"/>
          </a:p>
          <a:p>
            <a:pPr algn="ctr"/>
            <a:r>
              <a:rPr lang="fa-IR" sz="4000" dirty="0" smtClean="0"/>
              <a:t>محل الصاق عکس</a:t>
            </a:r>
          </a:p>
          <a:p>
            <a:pPr algn="ctr"/>
            <a:endParaRPr lang="fa-IR" sz="4000" dirty="0" smtClean="0"/>
          </a:p>
          <a:p>
            <a:pPr algn="ctr"/>
            <a:endParaRPr lang="en-US" sz="4000" dirty="0"/>
          </a:p>
        </p:txBody>
      </p:sp>
      <p:pic>
        <p:nvPicPr>
          <p:cNvPr id="4" name="Picture 3" descr="C:\Users\Gili\Desktop\ee9ed8cd-9d95-4d97-8b0b-7f305edf00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" y="-2131"/>
            <a:ext cx="2520279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756</TotalTime>
  <Words>183</Words>
  <Application>Microsoft Office PowerPoint</Application>
  <PresentationFormat>Custom</PresentationFormat>
  <Paragraphs>134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30 DVDs</dc:creator>
  <cp:lastModifiedBy>Gili</cp:lastModifiedBy>
  <cp:revision>97</cp:revision>
  <dcterms:created xsi:type="dcterms:W3CDTF">2012-04-08T13:36:46Z</dcterms:created>
  <dcterms:modified xsi:type="dcterms:W3CDTF">2025-03-09T19:21:51Z</dcterms:modified>
</cp:coreProperties>
</file>